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1" r:id="rId3"/>
    <p:sldId id="292" r:id="rId4"/>
    <p:sldId id="259" r:id="rId5"/>
    <p:sldId id="260" r:id="rId6"/>
    <p:sldId id="258" r:id="rId7"/>
    <p:sldId id="267" r:id="rId8"/>
    <p:sldId id="275" r:id="rId9"/>
    <p:sldId id="268" r:id="rId10"/>
    <p:sldId id="271" r:id="rId11"/>
    <p:sldId id="27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93" r:id="rId21"/>
    <p:sldId id="291" r:id="rId22"/>
    <p:sldId id="299" r:id="rId23"/>
    <p:sldId id="288" r:id="rId24"/>
    <p:sldId id="286" r:id="rId25"/>
    <p:sldId id="294" r:id="rId26"/>
    <p:sldId id="262" r:id="rId27"/>
    <p:sldId id="289" r:id="rId28"/>
    <p:sldId id="300" r:id="rId29"/>
    <p:sldId id="301" r:id="rId30"/>
    <p:sldId id="290" r:id="rId31"/>
    <p:sldId id="298" r:id="rId32"/>
    <p:sldId id="295" r:id="rId33"/>
    <p:sldId id="297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5" autoAdjust="0"/>
    <p:restoredTop sz="69402" autoAdjust="0"/>
  </p:normalViewPr>
  <p:slideViewPr>
    <p:cSldViewPr snapToGrid="0">
      <p:cViewPr varScale="1">
        <p:scale>
          <a:sx n="64" d="100"/>
          <a:sy n="64" d="100"/>
        </p:scale>
        <p:origin x="15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9F341-760A-4F8A-8A55-FAA80CFC53A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512DA-486C-4C7B-948A-EDD7E648F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0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1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76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5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level hack overview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60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91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74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62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03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68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2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demo in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32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recap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Real life attack scenario: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Malware</a:t>
            </a:r>
            <a:r>
              <a:rPr lang="en-US" baseline="0" dirty="0" smtClean="0"/>
              <a:t> staging for persistency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Show CD rom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HID device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Run commands as keyboard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Execute when booting to disable secure boot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USB network adapter sniff communications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09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48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8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39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8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</a:p>
          <a:p>
            <a:r>
              <a:rPr lang="en-US" dirty="0" smtClean="0"/>
              <a:t>Jesse is</a:t>
            </a:r>
            <a:r>
              <a:rPr lang="en-US" baseline="0" dirty="0" smtClean="0"/>
              <a:t> awesome</a:t>
            </a:r>
          </a:p>
          <a:p>
            <a:r>
              <a:rPr lang="en-US" baseline="0" dirty="0" smtClean="0"/>
              <a:t>Mickey is annoying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5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45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13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1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4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2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8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4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  <p:pic>
        <p:nvPicPr>
          <p:cNvPr id="22530" name="Picture 2" descr="http://www.securitybsides.com/f/1347906832/Bsides_Logo_Portland_2Color_web-nobir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8" y="317485"/>
            <a:ext cx="20574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646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9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63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0145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7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28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87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1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2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8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7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3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1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453" y="-62821"/>
            <a:ext cx="4249562" cy="16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8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4747FF-6DA1-40BF-9048-077CC9DB7F69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3EDE617-9FA8-48E5-98C0-B1859489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jpeg"/><Relationship Id="rId5" Type="http://schemas.openxmlformats.org/officeDocument/2006/relationships/image" Target="../media/image45.emf"/><Relationship Id="rId4" Type="http://schemas.openxmlformats.org/officeDocument/2006/relationships/oleObject" Target="../embeddings/Microsoft_Visio_2003-2010_Drawing11.vsd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0277" y="1207477"/>
            <a:ext cx="91498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</a:t>
            </a:r>
            <a:r>
              <a:rPr lang="en-US" sz="6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talk </a:t>
            </a:r>
            <a:r>
              <a:rPr lang="en-US" sz="6000" u="sng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</a:t>
            </a:r>
            <a:r>
              <a:rPr lang="en-US" sz="60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</a:t>
            </a:r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about  LTE vulnerabilities 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554" name="Picture 2" descr="http://thumbs.dreamstime.com/z/confused-hacker-business-suit-anonymous-wearing-mask-getting-isolated-over-white-445016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87" y="3146469"/>
            <a:ext cx="4366591" cy="321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881888" y="3154582"/>
            <a:ext cx="1760827" cy="1204449"/>
          </a:xfrm>
          <a:prstGeom prst="wedgeRoundRectCallout">
            <a:avLst>
              <a:gd name="adj1" fmla="val 113930"/>
              <a:gd name="adj2" fmla="val 1589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>
            <a:off x="7246888" y="2994408"/>
            <a:ext cx="3560419" cy="1266091"/>
          </a:xfrm>
          <a:prstGeom prst="cloudCallout">
            <a:avLst>
              <a:gd name="adj1" fmla="val -67306"/>
              <a:gd name="adj2" fmla="val 341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Why isn’t it </a:t>
            </a:r>
            <a:r>
              <a:rPr lang="en-US" dirty="0" smtClean="0"/>
              <a:t>working?</a:t>
            </a:r>
            <a:endParaRPr lang="en-US" dirty="0"/>
          </a:p>
        </p:txBody>
      </p:sp>
      <p:pic>
        <p:nvPicPr>
          <p:cNvPr id="23556" name="Picture 4" descr="http://cdn.squares.im/pony/pic/photo/2014/04/d374d88ad99cbc738cb272e5c9487b5c_10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88" y="3253116"/>
            <a:ext cx="1310228" cy="10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9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 anyway?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678" y="4246779"/>
            <a:ext cx="2495898" cy="68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888" y="4932675"/>
            <a:ext cx="2419688" cy="838317"/>
          </a:xfrm>
          <a:prstGeom prst="rect">
            <a:avLst/>
          </a:prstGeom>
        </p:spPr>
      </p:pic>
      <p:pic>
        <p:nvPicPr>
          <p:cNvPr id="2050" name="Picture 2" descr="http://tssdrcdn.thessdreview1.netdna-cdn.com/wp-content/uploads/2013/11/M2-Connec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84" y="3683582"/>
            <a:ext cx="4154986" cy="249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6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 anyway?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2519" y="3438791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PCIe ×2, SATA, USB 2.0 and 3.0, Audio, PCM, IUM, SSIC and I2C</a:t>
            </a:r>
          </a:p>
        </p:txBody>
      </p:sp>
      <p:pic>
        <p:nvPicPr>
          <p:cNvPr id="30722" name="Picture 2" descr="http://cache2.asset-cache.net/gc/168268774-data-thief-stealing-dvd-from-laptop-gettyimages.jpg?v=1&amp;c=IWSAsset&amp;k=2&amp;d=vwGng3AM793%2BRRzD6CX%2BBg%2FMYdAK5czlp8O1S%2BmxAl50tGDPLlve2WZk6RIVbn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19" y="2590800"/>
            <a:ext cx="4533899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://www.heilindasia.com/products/images/te_m2_ng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4739872"/>
            <a:ext cx="4098925" cy="16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446168" y="4913326"/>
            <a:ext cx="402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forgot mac’s don’t have a CD drive anymore</a:t>
            </a:r>
            <a:endParaRPr lang="en-US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19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 anyway?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USB?!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578" name="Picture 2" descr="http://cache3.asset-cache.net/xc/490202915.jpg?v=2&amp;c=IWSAsset&amp;k=2&amp;d=7yFJkWn5RZcVLFSAim6yzU2nfwbQc-zkHuMkMw5XIHDTC2Ee3KoxfylIIY_oyqhn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71" y="3274142"/>
            <a:ext cx="4185312" cy="28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0570" y="3274142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Crap! I just stabbed my usb thumb drive!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72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USB?!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hack this device anyway?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http://i.imgur.com/VgxHHV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859" y="2178657"/>
            <a:ext cx="2851064" cy="42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01276" y="2279355"/>
            <a:ext cx="1393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Respect the gas/ski mask</a:t>
            </a:r>
          </a:p>
        </p:txBody>
      </p:sp>
    </p:spTree>
    <p:extLst>
      <p:ext uri="{BB962C8B-B14F-4D97-AF65-F5344CB8AC3E}">
        <p14:creationId xmlns:p14="http://schemas.microsoft.com/office/powerpoint/2010/main" val="35554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6" y="621324"/>
            <a:ext cx="511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endParaRPr lang="en-US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3675" y="1664678"/>
            <a:ext cx="100701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USB?!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hack this device anyway?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available worldwide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It’s plugged in [INSIDE] your laptop/tablet</a:t>
            </a: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40" y="2177953"/>
            <a:ext cx="2554821" cy="255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2503" y="2111487"/>
            <a:ext cx="10070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</p:txBody>
      </p:sp>
      <p:pic>
        <p:nvPicPr>
          <p:cNvPr id="6" name="Picture 2" descr="http://thumbs.dreamstime.com/z/mad-young-hacker-143871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0" r="1334" b="10151"/>
          <a:stretch/>
        </p:blipFill>
        <p:spPr bwMode="auto">
          <a:xfrm>
            <a:off x="5901569" y="2673364"/>
            <a:ext cx="4689394" cy="31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</p:txBody>
      </p:sp>
      <p:pic>
        <p:nvPicPr>
          <p:cNvPr id="4" name="Picture 2" descr="https://www.colourbox.com/preview/2674964-the-boy-of-ten-years-acts-part-mad-hack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05" y="2695729"/>
            <a:ext cx="2476113" cy="37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4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Packed in software utility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</p:txBody>
      </p:sp>
      <p:pic>
        <p:nvPicPr>
          <p:cNvPr id="8194" name="Picture 2" descr="http://cdn.churchm.ag/wp-content/uploads/2011/12/hacker-stock-photo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794" y="2696310"/>
            <a:ext cx="3810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3004" y="2795370"/>
            <a:ext cx="1498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Low-cost anonymity</a:t>
            </a:r>
          </a:p>
        </p:txBody>
      </p:sp>
    </p:spTree>
    <p:extLst>
      <p:ext uri="{BB962C8B-B14F-4D97-AF65-F5344CB8AC3E}">
        <p14:creationId xmlns:p14="http://schemas.microsoft.com/office/powerpoint/2010/main" val="35327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Packed in software utility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7" y="3710879"/>
            <a:ext cx="7390350" cy="2385121"/>
          </a:xfrm>
          <a:prstGeom prst="rect">
            <a:avLst/>
          </a:prstGeom>
        </p:spPr>
      </p:pic>
      <p:pic>
        <p:nvPicPr>
          <p:cNvPr id="7170" name="Picture 2" descr="http://thumbs.dreamstime.com/x/data-thief-120749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853" y="562514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18737" y="519409"/>
            <a:ext cx="134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do you mean you can see my face?</a:t>
            </a:r>
          </a:p>
        </p:txBody>
      </p:sp>
    </p:spTree>
    <p:extLst>
      <p:ext uri="{BB962C8B-B14F-4D97-AF65-F5344CB8AC3E}">
        <p14:creationId xmlns:p14="http://schemas.microsoft.com/office/powerpoint/2010/main" val="29586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 is useful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pads?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23" y="2847975"/>
            <a:ext cx="2251944" cy="298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39" y="2847975"/>
            <a:ext cx="22291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7046" y="1359877"/>
            <a:ext cx="7743092" cy="39703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Scared </a:t>
            </a:r>
            <a:r>
              <a:rPr lang="en-US" sz="6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Poopless</a:t>
            </a:r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LTE and *your* </a:t>
            </a:r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laptop</a:t>
            </a:r>
          </a:p>
          <a:p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Disclaimer:</a:t>
            </a: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During the slides you will be exposed to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ilarious hacker stock photos from the internet.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50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 reveals too much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pads?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818" name="Picture 2" descr="http://multimedia.pol.dk/archive/00666/john_t_08-08-2012_F_666237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495" y="3291840"/>
            <a:ext cx="2313212" cy="33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comps.canstockphoto.com/can-stock-photo_csp65951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362" y="2749615"/>
            <a:ext cx="2816561" cy="393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4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603" y="801957"/>
            <a:ext cx="395837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0" y="1427356"/>
            <a:ext cx="5377365" cy="403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88" y="1427356"/>
            <a:ext cx="5389756" cy="40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30371" y="990074"/>
            <a:ext cx="379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Got root shell!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13" y="1714394"/>
            <a:ext cx="10021742" cy="28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5132" name="Picture 12" descr="http://previews.123rf.com/images/ostill/ostill1209/ostill120900136/15089808-one-caucasian-criminal-man-hacker-computer-happy-computing-laptop-in-studio-isolated-on-white-backgr-Stock-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20" y="3417229"/>
            <a:ext cx="2803792" cy="280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previews.123rf.com/images/ostill/ostill1209/ostill120900137/15072065-one-caucasian-criminal-man-hacker-computer-happy-computing-laptop-in-studio-isolated-on-white-backgr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57" y="2044533"/>
            <a:ext cx="3876223" cy="38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omps.canstockphoto.com/can-stock-photo_csp659522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12" y="1744270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.istockimg.com/file_thumbview_approve/15010877/6/stock-photo-15010877-man-criminal-hacker-happy-computing-lapt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171" y="1103569"/>
            <a:ext cx="3102677" cy="231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25320" y="518794"/>
            <a:ext cx="379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Happy shell dance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64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717" y="2168539"/>
            <a:ext cx="6556916" cy="3715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9944" y="1374538"/>
            <a:ext cx="9205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Obligatory success meme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528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412" y="879848"/>
            <a:ext cx="5117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3675" y="1664678"/>
            <a:ext cx="10070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root shell on a linux powered independent device inside the physical platform.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482" name="Picture 2" descr="http://comps.canstockphoto.com/can-stock-photo_csp16457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99" y="3052367"/>
            <a:ext cx="4286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1322" y="3082422"/>
            <a:ext cx="1348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There is someone behind me isn’t there?</a:t>
            </a:r>
          </a:p>
        </p:txBody>
      </p:sp>
    </p:spTree>
    <p:extLst>
      <p:ext uri="{BB962C8B-B14F-4D97-AF65-F5344CB8AC3E}">
        <p14:creationId xmlns:p14="http://schemas.microsoft.com/office/powerpoint/2010/main" val="69438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CVE-2015-5367: Insecure Linux Image in 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CVE-2015-5368: Insecure Firmware Update Authentication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530" name="Picture 2" descr="https://t1.ftcdn.net/jpg/00/82/97/70/500_F_82977077_OWDrCs1BkCIFKc7GvlTJJbJcvSNu7vc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33" y="3826252"/>
            <a:ext cx="3684007" cy="245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of the affected products: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Huawei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ME906V/J/E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725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745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755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820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820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850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Folio 9470m,HP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Revolve 810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Revolve 810 G3,HP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ElitePad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1000 G2,HP Elite x2 1011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430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430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G0,HP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G0,HP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645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655 G1,HP Pro x2 612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Spectre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x2 13-SMB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Pro,HP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14,HP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14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15u 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 G2,mt41 Thin Client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302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Thanks </a:t>
            </a:r>
            <a:r>
              <a:rPr lang="en-US" sz="2000" dirty="0"/>
              <a:t>for your research and for giving the </a:t>
            </a:r>
            <a:r>
              <a:rPr lang="en-US" sz="2000" dirty="0" err="1"/>
              <a:t>DefCon</a:t>
            </a:r>
            <a:r>
              <a:rPr lang="en-US" sz="2000" dirty="0"/>
              <a:t> talk.  I was there in the </a:t>
            </a:r>
          </a:p>
          <a:p>
            <a:r>
              <a:rPr lang="en-US" sz="2000" dirty="0"/>
              <a:t>audience.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Huawei is refusing to provide the ME906 firmware update directly to end users. </a:t>
            </a:r>
          </a:p>
          <a:p>
            <a:r>
              <a:rPr lang="en-US" sz="2000" dirty="0"/>
              <a:t>Instead, they refer to the OEM partner (Sony, etc.), who in turn knows nothing </a:t>
            </a:r>
          </a:p>
          <a:p>
            <a:r>
              <a:rPr lang="en-US" sz="2000" dirty="0"/>
              <a:t>about this.  It's a classic case of finger pointing.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Do you have any insight and/or suggestions on how an end user of one of these </a:t>
            </a:r>
          </a:p>
          <a:p>
            <a:r>
              <a:rPr lang="en-US" sz="2000" dirty="0"/>
              <a:t>LTE modules can acquire the patch?  In my case, it's the Sony variant.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Thanks in advance for your assistance.  Please excuse the anonymous disposable </a:t>
            </a:r>
          </a:p>
          <a:p>
            <a:r>
              <a:rPr lang="en-US" sz="2000" dirty="0"/>
              <a:t>email, but I'm sure you know it's the only way to remain secure.</a:t>
            </a:r>
          </a:p>
          <a:p>
            <a:r>
              <a:rPr lang="en-US" sz="2000" dirty="0"/>
              <a:t>  </a:t>
            </a:r>
          </a:p>
          <a:p>
            <a:r>
              <a:rPr lang="en-US" sz="2000" dirty="0"/>
              <a:t>Regards</a:t>
            </a:r>
            <a:r>
              <a:rPr lang="en-US" sz="2000" dirty="0" smtClean="0"/>
              <a:t>,</a:t>
            </a:r>
            <a:endParaRPr lang="en-US" sz="2000" dirty="0"/>
          </a:p>
          <a:p>
            <a:r>
              <a:rPr lang="en-US" sz="2000" dirty="0"/>
              <a:t>A (Disgruntled) Huawei Modem </a:t>
            </a:r>
            <a:r>
              <a:rPr lang="en-US" sz="2000" dirty="0" smtClean="0"/>
              <a:t>Owner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8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7046" y="1359877"/>
            <a:ext cx="7743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  <a:p>
            <a:endParaRPr lang="en-US" sz="6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Goldy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aSmig</a:t>
            </a:r>
            <a:endParaRPr lang="en-US" sz="6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32" y="2505887"/>
            <a:ext cx="4487669" cy="33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08083" y="1215736"/>
            <a:ext cx="3181190" cy="51331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13911" y="586770"/>
            <a:ext cx="4109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 structure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9844"/>
              </p:ext>
            </p:extLst>
          </p:nvPr>
        </p:nvGraphicFramePr>
        <p:xfrm>
          <a:off x="4777042" y="1293503"/>
          <a:ext cx="2637915" cy="497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Visio" r:id="rId4" imgW="3787264" imgH="7149870" progId="Visio.Drawing.11">
                  <p:embed/>
                </p:oleObj>
              </mc:Choice>
              <mc:Fallback>
                <p:oleObj name="Visio" r:id="rId4" imgW="3787264" imgH="71498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042" y="1293503"/>
                        <a:ext cx="2637915" cy="49775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http://thehackerspost.com/wp-content/uploads/2013/03/russian-hacker-arrest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76" y="1811431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6587" y="1837998"/>
            <a:ext cx="134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Creeper hacker</a:t>
            </a:r>
          </a:p>
        </p:txBody>
      </p:sp>
    </p:spTree>
    <p:extLst>
      <p:ext uri="{BB962C8B-B14F-4D97-AF65-F5344CB8AC3E}">
        <p14:creationId xmlns:p14="http://schemas.microsoft.com/office/powerpoint/2010/main" val="35574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3911" y="586770"/>
            <a:ext cx="4109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Updater patch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2175" y="1555391"/>
            <a:ext cx="10070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Updater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checks CRC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Updater calculates the correct CRC and compares to the one in the firmware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Modify updater code to save correct CRC in image instead of comparing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Modified 6 op codes total.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626" name="Picture 2" descr="http://thumbs.dreamstime.com/z/hacker-stealing-data-laptop-computer-balaclava-standing-darkness-furtively-off-inserting-spyware-online-438619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3688541"/>
            <a:ext cx="3683001" cy="295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62798" y="3688541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 do I laptop?</a:t>
            </a:r>
          </a:p>
        </p:txBody>
      </p:sp>
    </p:spTree>
    <p:extLst>
      <p:ext uri="{BB962C8B-B14F-4D97-AF65-F5344CB8AC3E}">
        <p14:creationId xmlns:p14="http://schemas.microsoft.com/office/powerpoint/2010/main" val="121146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8429" y="1576388"/>
            <a:ext cx="54907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why you should do secure firmware updates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NEVER FORGET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676" name="Picture 4" descr="http://videos.winfuture.de/130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235" y="2832100"/>
            <a:ext cx="6370613" cy="35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3829" y="1243806"/>
            <a:ext cx="2487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next?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thumb7.shutterstock.com/display_pic_with_logo/795565/291945995/stock-photo-hacker-stealing-data-on-laptop-computer-with-question-mark-sign-icon-29194599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4" y="1331912"/>
            <a:ext cx="7527925" cy="535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75911" y="1331912"/>
            <a:ext cx="4109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3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0616" y="2549770"/>
            <a:ext cx="2538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sz="6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23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6804" y="1265560"/>
            <a:ext cx="511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did I just see?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2228850"/>
            <a:ext cx="45434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20" y="1710464"/>
            <a:ext cx="4367579" cy="4446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2058" y="1450692"/>
            <a:ext cx="914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are we?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9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1079903"/>
            <a:ext cx="5117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3675" y="1664678"/>
            <a:ext cx="10070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66" y="2449508"/>
            <a:ext cx="3820058" cy="3553321"/>
          </a:xfrm>
          <a:prstGeom prst="rect">
            <a:avLst/>
          </a:prstGeom>
        </p:spPr>
      </p:pic>
      <p:pic>
        <p:nvPicPr>
          <p:cNvPr id="30722" name="Picture 2" descr="http://thumb101.shutterstock.com/display_pic_with_logo/80575/80575,1233948739,273/stock-photo-computer-hacker-criminal-with-the-keyboard-245273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64" y="2329496"/>
            <a:ext cx="2545193" cy="38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2031" y="2329496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like to use my own keyboard 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046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2" y="2702167"/>
            <a:ext cx="3820058" cy="3553321"/>
          </a:xfrm>
          <a:prstGeom prst="rect">
            <a:avLst/>
          </a:prstGeom>
        </p:spPr>
      </p:pic>
      <p:pic>
        <p:nvPicPr>
          <p:cNvPr id="18434" name="Picture 2" descr="http://thumb101.shutterstock.com/display_pic_with_logo/488773/488773,1260176948,3/stock-photo-computer-hacker-424286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87" y="2702167"/>
            <a:ext cx="428625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30011" y="2791721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think I have an idea!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2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LTE/3G modems and who uses them?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class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is it plugged in anyway?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770" name="Picture 2" descr="http://thumb9.shutterstock.com/display_pic_with_logo/1019765/241639756/stock-photo-hacker-in-black-dress-with-credit-cards-on-a-silver-laptop-computer-isolated-on-white-background-2416397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46" y="2132710"/>
            <a:ext cx="28575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40638" y="2365170"/>
            <a:ext cx="209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Card against humanity 2015 world champion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41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558</TotalTime>
  <Words>676</Words>
  <Application>Microsoft Office PowerPoint</Application>
  <PresentationFormat>Widescreen</PresentationFormat>
  <Paragraphs>177</Paragraphs>
  <Slides>34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Calisto MT</vt:lpstr>
      <vt:lpstr>Trebuchet MS</vt:lpstr>
      <vt:lpstr>Wingdings 2</vt:lpstr>
      <vt:lpstr>Slate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Shkatov, Mickey</dc:creator>
  <cp:lastModifiedBy>Shkatov, Mickey</cp:lastModifiedBy>
  <cp:revision>76</cp:revision>
  <dcterms:created xsi:type="dcterms:W3CDTF">2015-06-25T22:39:54Z</dcterms:created>
  <dcterms:modified xsi:type="dcterms:W3CDTF">2015-10-14T21:19:05Z</dcterms:modified>
</cp:coreProperties>
</file>